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728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44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4340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6545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2455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743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1607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4227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589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344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782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153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272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15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502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133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BE7EF-481F-4FED-AB35-C2467DEB2DC6}" type="datetimeFigureOut">
              <a:rPr lang="th-TH" smtClean="0"/>
              <a:t>21/09/64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036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jpg"/><Relationship Id="rId5" Type="http://schemas.openxmlformats.org/officeDocument/2006/relationships/image" Target="../media/image4.png"/><Relationship Id="rId10" Type="http://schemas.openxmlformats.org/officeDocument/2006/relationships/image" Target="../media/image12.jpg"/><Relationship Id="rId4" Type="http://schemas.openxmlformats.org/officeDocument/2006/relationships/image" Target="../media/image3.png"/><Relationship Id="rId9" Type="http://schemas.openxmlformats.org/officeDocument/2006/relationships/image" Target="../media/image11.jpg"/><Relationship Id="rId1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E9EA-4849-4D84-A177-8FFBD075B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55" y="2688552"/>
            <a:ext cx="9748099" cy="7404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Automatic Pet Feeder </a:t>
            </a:r>
            <a:endParaRPr lang="th-TH" sz="6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8911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D5BD-D787-40C0-9D9F-CCCBE9814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1001"/>
            <a:ext cx="1663460" cy="587044"/>
          </a:xfrm>
        </p:spPr>
        <p:txBody>
          <a:bodyPr>
            <a:normAutofit fontScale="90000"/>
          </a:bodyPr>
          <a:lstStyle/>
          <a:p>
            <a:r>
              <a:rPr lang="th-TH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อุปกรณ์ที่ใช้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F4ECA-E358-4AFF-B293-6AED43EF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8" t="28349" r="42330" b="29320"/>
          <a:stretch/>
        </p:blipFill>
        <p:spPr>
          <a:xfrm>
            <a:off x="2134299" y="411045"/>
            <a:ext cx="1434942" cy="1448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F60757-C788-4A3B-A70E-8868D489FE9B}"/>
              </a:ext>
            </a:extLst>
          </p:cNvPr>
          <p:cNvSpPr txBox="1"/>
          <p:nvPr/>
        </p:nvSpPr>
        <p:spPr>
          <a:xfrm>
            <a:off x="897549" y="2041891"/>
            <a:ext cx="39084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Matrix Keypad 4x4 Arduino </a:t>
            </a:r>
            <a:r>
              <a:rPr lang="th-TH" sz="2400" b="1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คีย์แพด ปุ่มกด</a:t>
            </a:r>
          </a:p>
          <a:p>
            <a:endParaRPr lang="th-TH" sz="1400" dirty="0"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37AA1-69B7-4A8F-A6C8-5CBC8B249F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37152" r="59369" b="26084"/>
          <a:stretch/>
        </p:blipFill>
        <p:spPr>
          <a:xfrm>
            <a:off x="5267498" y="191322"/>
            <a:ext cx="2206198" cy="1566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7BEE9-6479-44F7-ACE4-6A59A1784AB4}"/>
              </a:ext>
            </a:extLst>
          </p:cNvPr>
          <p:cNvSpPr txBox="1"/>
          <p:nvPr/>
        </p:nvSpPr>
        <p:spPr>
          <a:xfrm>
            <a:off x="5955319" y="2054615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ESP32s</a:t>
            </a:r>
            <a:endParaRPr lang="th-TH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815E7B-C16F-407E-B13D-7E322705CD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t="21877" r="62548" b="29320"/>
          <a:stretch/>
        </p:blipFill>
        <p:spPr>
          <a:xfrm>
            <a:off x="8662006" y="191322"/>
            <a:ext cx="2037847" cy="2116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921420-FA30-46C8-83A3-7EEBE00369AA}"/>
              </a:ext>
            </a:extLst>
          </p:cNvPr>
          <p:cNvSpPr txBox="1"/>
          <p:nvPr/>
        </p:nvSpPr>
        <p:spPr>
          <a:xfrm>
            <a:off x="9127666" y="2295123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Micro servo</a:t>
            </a:r>
            <a:endParaRPr lang="th-TH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30C4F9-3FA4-47BA-81D3-611E4EEF2F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27444" r="71940" b="43352"/>
          <a:stretch/>
        </p:blipFill>
        <p:spPr>
          <a:xfrm>
            <a:off x="995041" y="2927065"/>
            <a:ext cx="2089354" cy="20028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BBD250-9E93-4493-97AF-B00A9B1A30AE}"/>
              </a:ext>
            </a:extLst>
          </p:cNvPr>
          <p:cNvSpPr txBox="1"/>
          <p:nvPr/>
        </p:nvSpPr>
        <p:spPr>
          <a:xfrm>
            <a:off x="1448851" y="5086022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Loadcell x3</a:t>
            </a:r>
            <a:endParaRPr lang="th-TH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083F71-8FEE-4621-8B18-B10CD791EE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7" t="24855" r="6099" b="31262"/>
          <a:stretch/>
        </p:blipFill>
        <p:spPr>
          <a:xfrm>
            <a:off x="4522723" y="3206259"/>
            <a:ext cx="2089355" cy="1756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DBFFFB-0166-4C9D-9C27-BC1BB9932F03}"/>
              </a:ext>
            </a:extLst>
          </p:cNvPr>
          <p:cNvSpPr txBox="1"/>
          <p:nvPr/>
        </p:nvSpPr>
        <p:spPr>
          <a:xfrm>
            <a:off x="4717586" y="4975566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RGB module 10mm. </a:t>
            </a:r>
            <a:endParaRPr lang="th-TH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1A90882-010F-4F7C-A1A7-23BED2F3C8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447" y="3063801"/>
            <a:ext cx="1916282" cy="19162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828A7F-5FD6-4D39-828E-C9C60AA9A9D6}"/>
              </a:ext>
            </a:extLst>
          </p:cNvPr>
          <p:cNvSpPr txBox="1"/>
          <p:nvPr/>
        </p:nvSpPr>
        <p:spPr>
          <a:xfrm>
            <a:off x="9055530" y="5056263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LCD 20x4 l2c</a:t>
            </a:r>
            <a:endParaRPr lang="th-TH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895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CF6F92-DE30-4FDD-A5B9-646681A1C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695" y="586813"/>
            <a:ext cx="2384725" cy="1751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2EE642-62BC-4364-8BBD-E53953440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6" t="21230" r="14714" b="22589"/>
          <a:stretch/>
        </p:blipFill>
        <p:spPr>
          <a:xfrm>
            <a:off x="4959872" y="703829"/>
            <a:ext cx="2316375" cy="1954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E31E89-B132-4CAE-A4BB-3FD968E5D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14" y="993385"/>
            <a:ext cx="1756437" cy="1756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A013BB-E19E-4810-A925-92C6CBA49923}"/>
              </a:ext>
            </a:extLst>
          </p:cNvPr>
          <p:cNvSpPr txBox="1"/>
          <p:nvPr/>
        </p:nvSpPr>
        <p:spPr>
          <a:xfrm>
            <a:off x="5422628" y="2593316"/>
            <a:ext cx="134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cs typeface="+mj-cs"/>
              </a:rPr>
              <a:t>Button Switch</a:t>
            </a:r>
            <a:endParaRPr lang="th-TH" sz="1400" b="1" dirty="0"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7070E-70BD-4C6B-B62C-1B28417CA9CA}"/>
              </a:ext>
            </a:extLst>
          </p:cNvPr>
          <p:cNvSpPr txBox="1"/>
          <p:nvPr/>
        </p:nvSpPr>
        <p:spPr>
          <a:xfrm>
            <a:off x="8846576" y="2909387"/>
            <a:ext cx="134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Jumper wire</a:t>
            </a:r>
            <a:endParaRPr lang="th-TH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2D026C-0C3C-44E0-9B04-55B95C1E810E}"/>
              </a:ext>
            </a:extLst>
          </p:cNvPr>
          <p:cNvSpPr txBox="1"/>
          <p:nvPr/>
        </p:nvSpPr>
        <p:spPr>
          <a:xfrm>
            <a:off x="2031609" y="2601610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Water pump 12v</a:t>
            </a:r>
            <a:endParaRPr lang="th-TH" sz="1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F0B15E-C109-4F05-B81D-A92896E558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5" t="30420" r="4684" b="20647"/>
          <a:stretch/>
        </p:blipFill>
        <p:spPr>
          <a:xfrm>
            <a:off x="3455158" y="3422466"/>
            <a:ext cx="1796135" cy="15536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7A9F52-F291-46D6-BD85-B8C3657ED2E5}"/>
              </a:ext>
            </a:extLst>
          </p:cNvPr>
          <p:cNvSpPr txBox="1"/>
          <p:nvPr/>
        </p:nvSpPr>
        <p:spPr>
          <a:xfrm>
            <a:off x="3639742" y="5097571"/>
            <a:ext cx="1269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Bread Board</a:t>
            </a:r>
            <a:endParaRPr lang="th-TH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6FE87-9C6E-4DC5-A7B1-7410899F7CEF}"/>
              </a:ext>
            </a:extLst>
          </p:cNvPr>
          <p:cNvSpPr txBox="1"/>
          <p:nvPr/>
        </p:nvSpPr>
        <p:spPr>
          <a:xfrm>
            <a:off x="0" y="719052"/>
            <a:ext cx="2177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อุปกรณ์ที่ใช้</a:t>
            </a:r>
            <a:r>
              <a:rPr lang="en-US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ต่อ</a:t>
            </a:r>
            <a:r>
              <a:rPr lang="en-US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th-TH" sz="24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EB7CD1-9F9A-4B0F-AB8B-A77382E43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15" y="3542941"/>
            <a:ext cx="2011417" cy="15546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2D12FC-3494-41C3-9C38-2B3974D597C9}"/>
              </a:ext>
            </a:extLst>
          </p:cNvPr>
          <p:cNvSpPr txBox="1"/>
          <p:nvPr/>
        </p:nvSpPr>
        <p:spPr>
          <a:xfrm>
            <a:off x="7377649" y="5158171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Delay 2 channel</a:t>
            </a:r>
            <a:endParaRPr lang="th-TH" sz="1400" b="1" dirty="0"/>
          </a:p>
        </p:txBody>
      </p:sp>
    </p:spTree>
    <p:extLst>
      <p:ext uri="{BB962C8B-B14F-4D97-AF65-F5344CB8AC3E}">
        <p14:creationId xmlns:p14="http://schemas.microsoft.com/office/powerpoint/2010/main" val="385222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0C82-3B7A-4C78-B955-91289DE3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276" y="714817"/>
            <a:ext cx="1800794" cy="39723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Block Diagram</a:t>
            </a:r>
            <a:endParaRPr lang="th-TH" sz="24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3C83D-8522-4E3F-8CBB-7623DAD4D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8" t="28349" r="42330" b="29320"/>
          <a:stretch/>
        </p:blipFill>
        <p:spPr>
          <a:xfrm>
            <a:off x="2043785" y="5141219"/>
            <a:ext cx="890082" cy="898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9B400-ACFF-4CFF-A9B7-2ED6BB5141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37152" r="59369" b="26084"/>
          <a:stretch/>
        </p:blipFill>
        <p:spPr>
          <a:xfrm>
            <a:off x="5101919" y="1853150"/>
            <a:ext cx="1561443" cy="1108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3DA72-3279-4A09-82FD-2060ED163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t="21877" r="62548" b="29320"/>
          <a:stretch/>
        </p:blipFill>
        <p:spPr>
          <a:xfrm>
            <a:off x="7565972" y="3044596"/>
            <a:ext cx="1066889" cy="1108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7BD15-29F1-4B78-BE3A-4293C0DA74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27444" r="71940" b="43352"/>
          <a:stretch/>
        </p:blipFill>
        <p:spPr>
          <a:xfrm>
            <a:off x="2203059" y="2554666"/>
            <a:ext cx="785026" cy="752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74908D-A849-4319-94D2-4093D65584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7" t="24855" r="6099" b="31262"/>
          <a:stretch/>
        </p:blipFill>
        <p:spPr>
          <a:xfrm>
            <a:off x="7651564" y="4244351"/>
            <a:ext cx="1035735" cy="87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6C5349-AB97-4B77-B94C-5FC047111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777" y="1815007"/>
            <a:ext cx="1098348" cy="806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6805C-5CC4-4ECD-BE97-5009E834F4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6" t="21230" r="14714" b="22589"/>
          <a:stretch/>
        </p:blipFill>
        <p:spPr>
          <a:xfrm>
            <a:off x="2077471" y="3774011"/>
            <a:ext cx="1066869" cy="900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DC295-1578-46DE-A657-26591730C6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454" y="1754914"/>
            <a:ext cx="1291546" cy="998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F2ADDC-6C80-4D61-A1E2-F0A5D4422A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23" y="1273610"/>
            <a:ext cx="960000" cy="96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AED435B-E091-46EC-A65E-D802B34AF3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64" y="5382221"/>
            <a:ext cx="1044357" cy="104435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4E8F911-370E-4FE7-B672-29C287411B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49" y="468297"/>
            <a:ext cx="845991" cy="84599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C5DCF5F-FF0E-4B3B-8044-31BDD88A5F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34" y="360555"/>
            <a:ext cx="1909143" cy="9005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DC4FE38-6F9C-4695-9C81-7BF24B37C92C}"/>
              </a:ext>
            </a:extLst>
          </p:cNvPr>
          <p:cNvGrpSpPr/>
          <p:nvPr/>
        </p:nvGrpSpPr>
        <p:grpSpPr>
          <a:xfrm>
            <a:off x="7160643" y="72157"/>
            <a:ext cx="2380167" cy="1520047"/>
            <a:chOff x="5970834" y="3766402"/>
            <a:chExt cx="2244128" cy="1737717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48D0CAAF-5F05-4E6E-8404-4A46813BADB7}"/>
                </a:ext>
              </a:extLst>
            </p:cNvPr>
            <p:cNvSpPr txBox="1">
              <a:spLocks/>
            </p:cNvSpPr>
            <p:nvPr/>
          </p:nvSpPr>
          <p:spPr>
            <a:xfrm>
              <a:off x="6343691" y="5106882"/>
              <a:ext cx="1498414" cy="3972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b="1" dirty="0">
                  <a:solidFill>
                    <a:schemeClr val="tx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APPICATION</a:t>
              </a:r>
              <a:endParaRPr lang="th-TH" sz="24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74BDF53-CD7E-4E5F-978D-4DE6CBD0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834" y="3766402"/>
              <a:ext cx="2244128" cy="1346477"/>
            </a:xfrm>
            <a:prstGeom prst="rect">
              <a:avLst/>
            </a:prstGeom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F0BF00-289E-4267-8799-D893AA826149}"/>
              </a:ext>
            </a:extLst>
          </p:cNvPr>
          <p:cNvCxnSpPr>
            <a:cxnSpLocks/>
          </p:cNvCxnSpPr>
          <p:nvPr/>
        </p:nvCxnSpPr>
        <p:spPr>
          <a:xfrm flipV="1">
            <a:off x="5882640" y="1273610"/>
            <a:ext cx="0" cy="45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D3C3D8-2173-452F-837E-C2CA546ADC87}"/>
              </a:ext>
            </a:extLst>
          </p:cNvPr>
          <p:cNvCxnSpPr>
            <a:cxnSpLocks/>
          </p:cNvCxnSpPr>
          <p:nvPr/>
        </p:nvCxnSpPr>
        <p:spPr>
          <a:xfrm flipH="1" flipV="1">
            <a:off x="4718477" y="797666"/>
            <a:ext cx="71421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FA9D8DD-CB60-4061-8373-2C536002FECC}"/>
              </a:ext>
            </a:extLst>
          </p:cNvPr>
          <p:cNvCxnSpPr>
            <a:cxnSpLocks/>
          </p:cNvCxnSpPr>
          <p:nvPr/>
        </p:nvCxnSpPr>
        <p:spPr>
          <a:xfrm>
            <a:off x="6706038" y="810824"/>
            <a:ext cx="56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1D5141-C964-4044-926B-69D658806326}"/>
              </a:ext>
            </a:extLst>
          </p:cNvPr>
          <p:cNvCxnSpPr>
            <a:cxnSpLocks/>
          </p:cNvCxnSpPr>
          <p:nvPr/>
        </p:nvCxnSpPr>
        <p:spPr>
          <a:xfrm>
            <a:off x="9145351" y="2227189"/>
            <a:ext cx="723606" cy="6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94EEB1E-4616-4111-AE08-E3C9972BF9FA}"/>
              </a:ext>
            </a:extLst>
          </p:cNvPr>
          <p:cNvCxnSpPr/>
          <p:nvPr/>
        </p:nvCxnSpPr>
        <p:spPr>
          <a:xfrm>
            <a:off x="3416060" y="1592203"/>
            <a:ext cx="1444077" cy="8922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CDC5A273-21C5-431C-9E7F-3D63EFCD4A44}"/>
              </a:ext>
            </a:extLst>
          </p:cNvPr>
          <p:cNvCxnSpPr/>
          <p:nvPr/>
        </p:nvCxnSpPr>
        <p:spPr>
          <a:xfrm flipV="1">
            <a:off x="3416060" y="2622430"/>
            <a:ext cx="1444077" cy="281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4F7E0828-E63B-46D2-A268-7C0BB56323BF}"/>
              </a:ext>
            </a:extLst>
          </p:cNvPr>
          <p:cNvCxnSpPr/>
          <p:nvPr/>
        </p:nvCxnSpPr>
        <p:spPr>
          <a:xfrm flipV="1">
            <a:off x="3338423" y="2762996"/>
            <a:ext cx="1521714" cy="1404270"/>
          </a:xfrm>
          <a:prstGeom prst="bentConnector3">
            <a:avLst>
              <a:gd name="adj1" fmla="val 590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B798CA1D-202A-4EA6-8E43-389B6FCA9ADC}"/>
              </a:ext>
            </a:extLst>
          </p:cNvPr>
          <p:cNvCxnSpPr/>
          <p:nvPr/>
        </p:nvCxnSpPr>
        <p:spPr>
          <a:xfrm rot="5400000" flipH="1" flipV="1">
            <a:off x="2585399" y="3724909"/>
            <a:ext cx="2721651" cy="10092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5F1C5DA-0843-4AEF-BC84-5B96D20F1DD1}"/>
              </a:ext>
            </a:extLst>
          </p:cNvPr>
          <p:cNvCxnSpPr/>
          <p:nvPr/>
        </p:nvCxnSpPr>
        <p:spPr>
          <a:xfrm>
            <a:off x="4450870" y="2868728"/>
            <a:ext cx="40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96837B1-D2B8-418D-AAA8-C394A33917C9}"/>
              </a:ext>
            </a:extLst>
          </p:cNvPr>
          <p:cNvCxnSpPr>
            <a:cxnSpLocks/>
          </p:cNvCxnSpPr>
          <p:nvPr/>
        </p:nvCxnSpPr>
        <p:spPr>
          <a:xfrm>
            <a:off x="7002096" y="2233610"/>
            <a:ext cx="578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BC74086B-0D5A-4780-9489-62114EA50EE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299921" y="2544496"/>
            <a:ext cx="812234" cy="1646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388AF634-C0D6-4846-8DA6-D33A9D85C4E0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6084977" y="3113113"/>
            <a:ext cx="1584313" cy="15488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9D435D1A-1D93-44B4-9569-FD96788ED7F5}"/>
              </a:ext>
            </a:extLst>
          </p:cNvPr>
          <p:cNvCxnSpPr>
            <a:cxnSpLocks/>
            <a:endCxn id="59" idx="1"/>
          </p:cNvCxnSpPr>
          <p:nvPr/>
        </p:nvCxnSpPr>
        <p:spPr>
          <a:xfrm rot="16200000" flipH="1">
            <a:off x="5279764" y="3532600"/>
            <a:ext cx="2794096" cy="1949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0F58C0-EB66-425E-8492-03844439F93D}"/>
              </a:ext>
            </a:extLst>
          </p:cNvPr>
          <p:cNvCxnSpPr>
            <a:cxnSpLocks/>
          </p:cNvCxnSpPr>
          <p:nvPr/>
        </p:nvCxnSpPr>
        <p:spPr>
          <a:xfrm>
            <a:off x="4718477" y="963224"/>
            <a:ext cx="714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E89431-F029-4224-B618-4EFE3EE60071}"/>
              </a:ext>
            </a:extLst>
          </p:cNvPr>
          <p:cNvCxnSpPr>
            <a:cxnSpLocks/>
          </p:cNvCxnSpPr>
          <p:nvPr/>
        </p:nvCxnSpPr>
        <p:spPr>
          <a:xfrm flipH="1">
            <a:off x="6676812" y="963224"/>
            <a:ext cx="614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690372-6E69-4DC8-A167-7C46B021BD65}"/>
              </a:ext>
            </a:extLst>
          </p:cNvPr>
          <p:cNvCxnSpPr>
            <a:cxnSpLocks/>
          </p:cNvCxnSpPr>
          <p:nvPr/>
        </p:nvCxnSpPr>
        <p:spPr>
          <a:xfrm>
            <a:off x="6102703" y="1273610"/>
            <a:ext cx="0" cy="48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68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1E0A85C-7BC1-4D35-871B-4BD8C8F4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276" y="714817"/>
            <a:ext cx="1800794" cy="39723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Design Circuit</a:t>
            </a:r>
            <a:endParaRPr lang="th-TH" sz="24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09C23-3A2D-48FA-BF0D-FC8701F2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0"/>
            <a:ext cx="631507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9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A861E1-3248-49EC-A00F-77FCCCD9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60" y="3601528"/>
            <a:ext cx="3771900" cy="1990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750D6-27F5-44BF-8B0F-D07447CE4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117" y="350718"/>
            <a:ext cx="5116169" cy="253050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059251-BC02-418B-9148-516669517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57" y="783828"/>
            <a:ext cx="1687670" cy="423870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Arduino To </a:t>
            </a:r>
            <a:r>
              <a:rPr lang="en-US" sz="1800" b="1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NodeRed</a:t>
            </a:r>
            <a:endParaRPr lang="th-TH" sz="18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184366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404</TotalTime>
  <Words>52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Angsana New</vt:lpstr>
      <vt:lpstr>Arial</vt:lpstr>
      <vt:lpstr>Century Gothic</vt:lpstr>
      <vt:lpstr>Wingdings 3</vt:lpstr>
      <vt:lpstr>Wisp</vt:lpstr>
      <vt:lpstr> Automatic Pet Feeder </vt:lpstr>
      <vt:lpstr>อุปกรณ์ที่ใช้</vt:lpstr>
      <vt:lpstr>PowerPoint Presentation</vt:lpstr>
      <vt:lpstr>Block Diagram</vt:lpstr>
      <vt:lpstr>Design Circuit</vt:lpstr>
      <vt:lpstr>Arduino To NodeRed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Automatic Pet Feeder </dc:title>
  <dc:creator>ปัญญภัช เลือกถือ</dc:creator>
  <cp:lastModifiedBy>ชาญเดช สมศิริ</cp:lastModifiedBy>
  <cp:revision>7</cp:revision>
  <dcterms:created xsi:type="dcterms:W3CDTF">2021-09-14T14:43:10Z</dcterms:created>
  <dcterms:modified xsi:type="dcterms:W3CDTF">2021-09-21T16:07:03Z</dcterms:modified>
</cp:coreProperties>
</file>